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6858000" cy="9144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622" y="-5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6082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527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687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239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697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510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1737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229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514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385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718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111C5-3BC7-47AB-9CFA-6D6F43C6A49A}" type="datetimeFigureOut">
              <a:rPr lang="ko-KR" altLang="en-US" smtClean="0"/>
              <a:t>2014-08-04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C41B32-3752-4021-9576-86F6DDC203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898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EXT2\Desktop\물리0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13" y="0"/>
            <a:ext cx="6463375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23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NEXT2\Desktop\물리0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93" y="14400"/>
            <a:ext cx="6443014" cy="91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243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NEXT2\Desktop\물리0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94" y="14400"/>
            <a:ext cx="6443013" cy="91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29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/>
          <p:cNvSpPr txBox="1">
            <a:spLocks noChangeArrowheads="1"/>
          </p:cNvSpPr>
          <p:nvPr/>
        </p:nvSpPr>
        <p:spPr bwMode="auto">
          <a:xfrm>
            <a:off x="351527" y="323528"/>
            <a:ext cx="5813778" cy="30777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squar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1400" b="1" dirty="0">
                <a:solidFill>
                  <a:srgbClr val="0000FF"/>
                </a:solidFill>
                <a:latin typeface="+mn-ea"/>
                <a:ea typeface="+mn-ea"/>
              </a:rPr>
              <a:t>숙제 </a:t>
            </a:r>
            <a:r>
              <a:rPr lang="en-US" altLang="ko-KR" sz="1400" b="1" dirty="0">
                <a:solidFill>
                  <a:srgbClr val="0000FF"/>
                </a:solidFill>
                <a:latin typeface="+mn-ea"/>
              </a:rPr>
              <a:t>4</a:t>
            </a:r>
            <a:r>
              <a:rPr lang="en-US" altLang="ko-KR" sz="1400" b="1" dirty="0" smtClean="0">
                <a:solidFill>
                  <a:srgbClr val="0000FF"/>
                </a:solidFill>
                <a:latin typeface="+mn-ea"/>
                <a:ea typeface="+mn-ea"/>
              </a:rPr>
              <a:t>-1</a:t>
            </a:r>
            <a:r>
              <a:rPr lang="en-US" altLang="ko-KR" sz="1400" b="1" dirty="0">
                <a:solidFill>
                  <a:srgbClr val="0000FF"/>
                </a:solidFill>
                <a:latin typeface="+mn-ea"/>
                <a:ea typeface="+mn-ea"/>
              </a:rPr>
              <a:t>) 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  <a:ea typeface="+mn-ea"/>
              </a:rPr>
              <a:t>중력장에서의 에너지 보존법칙</a:t>
            </a:r>
            <a:endParaRPr lang="ko-KR" altLang="en-US" sz="1000" b="1" dirty="0">
              <a:solidFill>
                <a:srgbClr val="0000FF"/>
              </a:solidFill>
              <a:latin typeface="+mn-ea"/>
              <a:ea typeface="+mn-ea"/>
            </a:endParaRPr>
          </a:p>
        </p:txBody>
      </p:sp>
      <p:sp>
        <p:nvSpPr>
          <p:cNvPr id="22" name="TextBox 32"/>
          <p:cNvSpPr txBox="1"/>
          <p:nvPr/>
        </p:nvSpPr>
        <p:spPr>
          <a:xfrm>
            <a:off x="351526" y="5220072"/>
            <a:ext cx="5813779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rtl="0" eaLnBrk="1" latinLnBrk="1" hangingPunct="1"/>
            <a:r>
              <a:rPr lang="ko-KR" altLang="en-US" sz="1400" b="1" kern="1200" dirty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숙제 </a:t>
            </a:r>
            <a:r>
              <a:rPr lang="en-US" altLang="ko-KR" sz="1400" b="1" dirty="0">
                <a:solidFill>
                  <a:srgbClr val="0000FF"/>
                </a:solidFill>
              </a:rPr>
              <a:t>4</a:t>
            </a:r>
            <a:r>
              <a:rPr lang="en-US" altLang="ko-KR" sz="1400" b="1" kern="1200" dirty="0" smtClean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-2</a:t>
            </a:r>
            <a:r>
              <a:rPr lang="en-US" altLang="ko-KR" sz="1400" b="1" kern="1200" dirty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ko-KR" sz="1400" b="1" kern="1200" dirty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교과서 </a:t>
            </a:r>
            <a:r>
              <a:rPr lang="en-US" altLang="ko-KR" sz="1400" b="1" kern="1200" dirty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ko-KR" altLang="ko-KR" sz="1400" b="1" kern="1200" dirty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장 연습문제 </a:t>
            </a:r>
            <a:r>
              <a:rPr lang="en-US" altLang="ko-KR" sz="1400" b="1" kern="1200" dirty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:</a:t>
            </a:r>
            <a:endParaRPr lang="ko-KR" altLang="ko-KR" sz="1400" b="1" dirty="0">
              <a:solidFill>
                <a:srgbClr val="0000FF"/>
              </a:solidFill>
              <a:effectLst/>
            </a:endParaRPr>
          </a:p>
          <a:p>
            <a:pPr rtl="0" eaLnBrk="1" latinLnBrk="1" hangingPunct="1"/>
            <a:r>
              <a:rPr lang="en-US" altLang="ko-KR" sz="1400" b="1" kern="1200" dirty="0" smtClean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5.7, 5.11, 5.15</a:t>
            </a:r>
            <a:r>
              <a:rPr lang="en-US" altLang="ko-KR" sz="1400" b="1" kern="1200" dirty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400" b="1" kern="1200" dirty="0" smtClean="0">
                <a:solidFill>
                  <a:srgbClr val="0000FF"/>
                </a:solidFill>
                <a:effectLst/>
                <a:latin typeface="+mn-lt"/>
                <a:ea typeface="+mn-ea"/>
                <a:cs typeface="+mn-cs"/>
              </a:rPr>
              <a:t>5-18</a:t>
            </a:r>
            <a:endParaRPr lang="ko-KR" altLang="ko-KR" sz="1400" b="1" dirty="0">
              <a:solidFill>
                <a:srgbClr val="0000FF"/>
              </a:solidFill>
              <a:effectLst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348" y="827584"/>
            <a:ext cx="5000625" cy="161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Box 32"/>
          <p:cNvSpPr txBox="1"/>
          <p:nvPr/>
        </p:nvSpPr>
        <p:spPr>
          <a:xfrm>
            <a:off x="475001" y="2627784"/>
            <a:ext cx="5618296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rtl="0" eaLnBrk="1" latinLnBrk="1" hangingPunct="1"/>
            <a:r>
              <a:rPr lang="ko-KR" altLang="en-US" sz="1200" b="1" dirty="0" smtClean="0">
                <a:effectLst/>
              </a:rPr>
              <a:t>높이 </a:t>
            </a:r>
            <a:r>
              <a:rPr lang="en-US" altLang="ko-KR" sz="1200" b="1" dirty="0" smtClean="0">
                <a:effectLst/>
              </a:rPr>
              <a:t>h</a:t>
            </a:r>
            <a:r>
              <a:rPr lang="ko-KR" altLang="en-US" sz="1200" b="1" dirty="0" smtClean="0">
                <a:effectLst/>
              </a:rPr>
              <a:t>에서 물체를 떨어뜨릴 때</a:t>
            </a:r>
            <a:r>
              <a:rPr lang="en-US" altLang="ko-KR" sz="1200" b="1" dirty="0" smtClean="0">
                <a:effectLst/>
              </a:rPr>
              <a:t>, </a:t>
            </a:r>
            <a:r>
              <a:rPr lang="ko-KR" altLang="en-US" sz="1200" b="1" dirty="0" smtClean="0">
                <a:effectLst/>
              </a:rPr>
              <a:t>임의의 위치 </a:t>
            </a:r>
            <a:r>
              <a:rPr lang="en-US" altLang="ko-KR" sz="1200" b="1" dirty="0" smtClean="0">
                <a:effectLst/>
              </a:rPr>
              <a:t>x</a:t>
            </a:r>
            <a:r>
              <a:rPr lang="ko-KR" altLang="en-US" sz="1200" b="1" dirty="0" smtClean="0">
                <a:effectLst/>
              </a:rPr>
              <a:t>에서 </a:t>
            </a:r>
            <a:r>
              <a:rPr lang="ko-KR" altLang="en-US" sz="1200" b="1" dirty="0" err="1" smtClean="0">
                <a:effectLst/>
              </a:rPr>
              <a:t>총에너지</a:t>
            </a:r>
            <a:r>
              <a:rPr lang="ko-KR" altLang="en-US" sz="1200" b="1" dirty="0" smtClean="0">
                <a:effectLst/>
              </a:rPr>
              <a:t> </a:t>
            </a:r>
            <a:r>
              <a:rPr lang="en-US" altLang="ko-KR" sz="1200" b="1" dirty="0" smtClean="0">
                <a:effectLst/>
              </a:rPr>
              <a:t>(= </a:t>
            </a:r>
            <a:r>
              <a:rPr lang="ko-KR" altLang="en-US" sz="1200" b="1" dirty="0" smtClean="0"/>
              <a:t>위치</a:t>
            </a:r>
            <a:r>
              <a:rPr lang="ko-KR" altLang="en-US" sz="1200" b="1" dirty="0" smtClean="0">
                <a:effectLst/>
              </a:rPr>
              <a:t>에너지 </a:t>
            </a:r>
            <a:r>
              <a:rPr lang="en-US" altLang="ko-KR" sz="1200" b="1" dirty="0" smtClean="0">
                <a:effectLst/>
              </a:rPr>
              <a:t>+ </a:t>
            </a:r>
            <a:r>
              <a:rPr lang="ko-KR" altLang="en-US" sz="1200" b="1" dirty="0" smtClean="0"/>
              <a:t>운</a:t>
            </a:r>
            <a:r>
              <a:rPr lang="ko-KR" altLang="en-US" sz="1200" b="1" dirty="0"/>
              <a:t>동</a:t>
            </a:r>
            <a:r>
              <a:rPr lang="ko-KR" altLang="en-US" sz="1200" b="1" dirty="0" smtClean="0">
                <a:effectLst/>
              </a:rPr>
              <a:t>에너지</a:t>
            </a:r>
            <a:r>
              <a:rPr lang="en-US" altLang="ko-KR" sz="1200" b="1" dirty="0" smtClean="0">
                <a:effectLst/>
              </a:rPr>
              <a:t>)</a:t>
            </a:r>
            <a:r>
              <a:rPr lang="ko-KR" altLang="en-US" sz="1200" b="1" dirty="0" smtClean="0">
                <a:effectLst/>
              </a:rPr>
              <a:t>는 일정함을 유도하시오</a:t>
            </a:r>
            <a:r>
              <a:rPr lang="en-US" altLang="ko-KR" sz="1200" b="1" dirty="0" smtClean="0">
                <a:effectLst/>
              </a:rPr>
              <a:t>.</a:t>
            </a:r>
            <a:endParaRPr lang="ko-KR" altLang="ko-KR" sz="1200" b="1" dirty="0">
              <a:effectLst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08720" y="1187624"/>
            <a:ext cx="216024" cy="144016"/>
          </a:xfrm>
          <a:prstGeom prst="rect">
            <a:avLst/>
          </a:prstGeom>
          <a:pattFill prst="ltUpDiag">
            <a:fgClr>
              <a:schemeClr val="tx1"/>
            </a:fgClr>
            <a:bgClr>
              <a:schemeClr val="bg1"/>
            </a:bgClr>
          </a:patt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692696" y="1331640"/>
            <a:ext cx="3240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854714" y="1331640"/>
            <a:ext cx="0" cy="360040"/>
          </a:xfrm>
          <a:prstGeom prst="line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51168" y="1331640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x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19613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NEXT2\Desktop\물리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15" y="0"/>
            <a:ext cx="6463371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293172" y="8394243"/>
            <a:ext cx="25473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solidFill>
                  <a:srgbClr val="0000FF"/>
                </a:solidFill>
              </a:rPr>
              <a:t>위치 에너지 </a:t>
            </a:r>
            <a:r>
              <a:rPr lang="en-US" altLang="ko-KR" sz="1200" b="1" dirty="0" smtClean="0">
                <a:solidFill>
                  <a:srgbClr val="0000FF"/>
                </a:solidFill>
              </a:rPr>
              <a:t>(potential energy)</a:t>
            </a:r>
          </a:p>
          <a:p>
            <a:r>
              <a:rPr lang="ko-KR" altLang="en-US" sz="1200" b="1" dirty="0" smtClean="0">
                <a:solidFill>
                  <a:srgbClr val="0000FF"/>
                </a:solidFill>
              </a:rPr>
              <a:t> </a:t>
            </a:r>
            <a:r>
              <a:rPr lang="en-US" altLang="ko-KR" sz="1200" b="1" dirty="0" smtClean="0">
                <a:solidFill>
                  <a:srgbClr val="0000FF"/>
                </a:solidFill>
              </a:rPr>
              <a:t>= </a:t>
            </a:r>
            <a:r>
              <a:rPr lang="ko-KR" altLang="en-US" sz="1200" b="1" dirty="0" smtClean="0">
                <a:solidFill>
                  <a:srgbClr val="0000FF"/>
                </a:solidFill>
              </a:rPr>
              <a:t>보존력에 의해 저장된 일</a:t>
            </a:r>
            <a:endParaRPr lang="ko-KR" altLang="en-US" sz="12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4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NEXT2\Desktop\물리0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15" y="0"/>
            <a:ext cx="6463371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4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NEXT2\Desktop\물리0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15" y="0"/>
            <a:ext cx="6463371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4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NEXT2\Desktop\물리00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15" y="0"/>
            <a:ext cx="646337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4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NEXT2\Desktop\물리0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15" y="0"/>
            <a:ext cx="6463371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74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NEXT2\Desktop\물리00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15" y="0"/>
            <a:ext cx="646337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50159" y="1847618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ym typeface="Symbol"/>
              </a:rPr>
              <a:t></a:t>
            </a:r>
            <a:endParaRPr lang="ko-KR" alt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3343545" y="1763688"/>
            <a:ext cx="288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ym typeface="Symbol"/>
              </a:rPr>
              <a:t>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6074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EXT2\Desktop\물리0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00" y="13703"/>
            <a:ext cx="6444000" cy="9116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3099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NEXT2\Desktop\물리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494" y="14400"/>
            <a:ext cx="6443013" cy="91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4937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57</Words>
  <Application>Microsoft Office PowerPoint</Application>
  <PresentationFormat>화면 슬라이드 쇼(4:3)</PresentationFormat>
  <Paragraphs>9</Paragraphs>
  <Slides>12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NEXT2</dc:creator>
  <cp:lastModifiedBy>next</cp:lastModifiedBy>
  <cp:revision>9</cp:revision>
  <dcterms:created xsi:type="dcterms:W3CDTF">2013-11-07T04:44:36Z</dcterms:created>
  <dcterms:modified xsi:type="dcterms:W3CDTF">2014-08-04T01:04:12Z</dcterms:modified>
</cp:coreProperties>
</file>

<file path=docProps/thumbnail.jpeg>
</file>